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B97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132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24E6-CC0D-42A6-8F97-3B308A82C800}" type="datetimeFigureOut">
              <a:rPr lang="en-US" smtClean="0"/>
              <a:pPr/>
              <a:t>9/17/2019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0035-5A1C-49A0-A02F-8FBAC3F901B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8723"/>
            <a:ext cx="9144000" cy="5780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6364"/>
            <a:ext cx="9144000" cy="57001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976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507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8887"/>
            <a:ext cx="9144000" cy="56210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966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4875"/>
            <a:ext cx="9144000" cy="56716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861"/>
            <a:ext cx="9144000" cy="56936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085"/>
            <a:ext cx="9144000" cy="57284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2179"/>
            <a:ext cx="9144000" cy="5733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5755"/>
            <a:ext cx="9144000" cy="5646490"/>
          </a:xfrm>
          <a:prstGeom prst="rect">
            <a:avLst/>
          </a:prstGeom>
        </p:spPr>
      </p:pic>
      <p:pic>
        <p:nvPicPr>
          <p:cNvPr id="6" name="Picture 5" descr="FB_IMG_1567660519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431302"/>
            <a:ext cx="1643074" cy="1640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060"/>
            <a:ext cx="9144000" cy="5655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1816"/>
            <a:ext cx="9143999" cy="5694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628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7159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81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707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97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deepak</dc:creator>
  <cp:lastModifiedBy>deepak</cp:lastModifiedBy>
  <cp:revision>7</cp:revision>
  <dcterms:created xsi:type="dcterms:W3CDTF">2019-09-17T09:34:56Z</dcterms:created>
  <dcterms:modified xsi:type="dcterms:W3CDTF">2019-09-17T12:08:42Z</dcterms:modified>
</cp:coreProperties>
</file>